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E185-BB85-865D-5358-FFB7C5F84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B9883-E620-B0E2-69C5-CCD9602FF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06536-A486-0439-69B6-860458A1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3BD6-C312-E6DC-D552-8A1B88A1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B8CEE-7E24-3E49-5283-49FE77A9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0259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7593-AB72-A990-8DB3-D9FE5DD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22D54-F805-1DAD-8F51-7597714B3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88751-1C0F-B8C7-7649-D9FCDA2C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B6C47-6061-D4A9-4FFE-651AF530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F0967-C159-7A03-DDB8-E41CDC41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284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4591AB-D655-025F-167F-725E87728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A7F74-1A4D-BB88-9AC9-589AC8379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D3E07-4BC6-9602-2485-D8DE2BB24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B7311-2483-CE5A-5E53-E0D71462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DF087-8814-5D5A-B63C-930864BD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256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D03C-CE89-5AFB-320F-4070CF97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0B20-16E2-78A9-E6E9-65EEAD8A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75C7-557E-C6FA-6D7D-2784F661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6896-91E6-3148-EA3B-B63752BC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77B82-1A0B-0B49-7373-F5DCFEF5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62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72CF-F48D-8032-21A2-E2C00F51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2F891-CDAF-C261-8A25-873672747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B6116-930E-775C-3706-65F6DF22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1D3F4-644C-B7C8-8F01-8238E397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40DF0-6BA3-000A-95FF-AE4C24471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221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049F-7C87-89C2-B80C-4DD5B86D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A73EF-B854-BEE1-0A0D-348339CDA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09C46-4B69-4273-E0D9-E01C21DDD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F1907-89F7-C437-5C15-2846B0C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00FD6-6B13-16BF-22FD-5155B862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CF308-F72A-BD94-9FF2-2335626D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06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3782D-408E-F4B0-DA03-D79D6053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59876-DB4E-BD11-6CA8-A2D3E4390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B7213-6028-42BF-982D-66BDB8AC4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66A47-4FB5-38FE-5D8E-E658D82CEF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6944E-A1D2-07F5-B71A-E808D5611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30A2A-5CE9-0DAB-AB78-05EF37A0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CAFEE-C546-DA43-152B-FB792AC5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E8579-7121-FCD7-B5EE-E3EA8173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357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1EA60-1DA6-E995-FAC8-F180DCD2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A86F63-1970-85F9-6EAC-D499D675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676E3-0160-8A60-3020-3CA1A35F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1B468-EAAC-5BDF-CC16-BFEFC73B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3575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7D9C4-7592-0002-C3BB-ED6C3E1B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1CA48-3955-100D-78A5-E86F30D5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592C5-7F79-E085-718A-1F68C6ED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210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D61-FB4D-7A9D-3153-DDAD6BCF2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DEA6-366E-0D98-4A38-1F0F6314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E21CA-FC41-6D11-A2B3-A36E125EB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4C7E3-5C2F-DDCF-289A-96B95464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70A1D-1448-0764-2E47-F9E1CF0E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F9CB3-471A-F042-A380-728BD92E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850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8F0A-7860-DE07-EBC8-0A37F132C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6FB3B-8705-76B6-E6FE-6E37D15BA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E6014-480F-F7E1-BAEA-17C265718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5CD3E-486F-C147-738B-D7A5B0C6D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1879A-B7BC-BC5F-3F0F-3A880147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70A21-D5E8-6358-D4F8-BCBCBF54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452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BBE006-603A-5FE1-3489-2037CCE8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B626B-1D8A-5B2A-CEB9-461A4C27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88CAC-EAE8-1140-2DDB-8DAF679E1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33896-74DC-4DC9-8FFE-C8D9D6A25E64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1A21B-9C34-EDAF-4663-31E05BD36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4B64-4A6F-6E20-604D-3C4B756A8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5D9A-263B-4C96-ACC8-39427CEB8F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398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>
            <a:extLst>
              <a:ext uri="{FF2B5EF4-FFF2-40B4-BE49-F238E27FC236}">
                <a16:creationId xmlns:a16="http://schemas.microsoft.com/office/drawing/2014/main" id="{5BC80FF2-15E1-32C4-9BDC-29A6EA4FD8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76423" y="366773"/>
            <a:ext cx="5668924" cy="48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8D70610-6E4F-FD00-96B9-DE9B3EC5D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8"/>
          <a:stretch/>
        </p:blipFill>
        <p:spPr bwMode="auto">
          <a:xfrm>
            <a:off x="2729354" y="1327354"/>
            <a:ext cx="5559240" cy="292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5B74-B326-CD0B-E474-9EAAB0B5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6E5E-5F82-88BB-9525-C264EBC7C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5693E-9E35-37C8-95FC-85E45600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333" y="1471235"/>
            <a:ext cx="580694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>
            <a:extLst>
              <a:ext uri="{FF2B5EF4-FFF2-40B4-BE49-F238E27FC236}">
                <a16:creationId xmlns:a16="http://schemas.microsoft.com/office/drawing/2014/main" id="{40F83A13-D976-A7F7-7DD3-56B52460F8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8582" y="315247"/>
            <a:ext cx="4481855" cy="4457700"/>
          </a:xfrm>
          <a:prstGeom prst="rect">
            <a:avLst/>
          </a:prstGeom>
        </p:spPr>
      </p:pic>
      <p:pic>
        <p:nvPicPr>
          <p:cNvPr id="2" name="New picture">
            <a:extLst>
              <a:ext uri="{FF2B5EF4-FFF2-40B4-BE49-F238E27FC236}">
                <a16:creationId xmlns:a16="http://schemas.microsoft.com/office/drawing/2014/main" id="{1C0FEE85-ED5E-9421-7B71-63657C0209B2}"/>
              </a:ext>
            </a:extLst>
          </p:cNvPr>
          <p:cNvPicPr/>
          <p:nvPr/>
        </p:nvPicPr>
        <p:blipFill>
          <a:blip r:embed="rId2"/>
          <a:srcRect l="2632" t="61415" r="1938" b="809"/>
          <a:stretch/>
        </p:blipFill>
        <p:spPr>
          <a:xfrm>
            <a:off x="5981700" y="1259901"/>
            <a:ext cx="4277032" cy="16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D502C9-C28E-8B81-A9B4-5726C3141859}"/>
              </a:ext>
            </a:extLst>
          </p:cNvPr>
          <p:cNvSpPr txBox="1"/>
          <p:nvPr/>
        </p:nvSpPr>
        <p:spPr>
          <a:xfrm>
            <a:off x="5906946" y="4444243"/>
            <a:ext cx="5828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5C5C5C"/>
                </a:solidFill>
                <a:effectLst/>
                <a:latin typeface="__Inter_aa45b7"/>
              </a:rPr>
              <a:t>Crowd of people wearing face masks</a:t>
            </a:r>
            <a:r>
              <a:rPr lang="en-US" b="1" dirty="0">
                <a:solidFill>
                  <a:srgbClr val="5C5C5C"/>
                </a:solidFill>
                <a:latin typeface="__Inter_aa45b7"/>
              </a:rPr>
              <a:t> d</a:t>
            </a:r>
            <a:r>
              <a:rPr lang="en-US" b="1" i="0" dirty="0">
                <a:solidFill>
                  <a:srgbClr val="5C5C5C"/>
                </a:solidFill>
                <a:effectLst/>
                <a:latin typeface="__Inter_aa45b7"/>
              </a:rPr>
              <a:t>esigned by </a:t>
            </a:r>
            <a:r>
              <a:rPr lang="en-US" b="1" i="0" dirty="0" err="1">
                <a:solidFill>
                  <a:srgbClr val="5C5C5C"/>
                </a:solidFill>
                <a:effectLst/>
                <a:latin typeface="__Inter_aa45b7"/>
              </a:rPr>
              <a:t>Freepik</a:t>
            </a:r>
            <a:r>
              <a:rPr lang="en-US" b="1" i="0" dirty="0">
                <a:solidFill>
                  <a:srgbClr val="5C5C5C"/>
                </a:solidFill>
                <a:effectLst/>
                <a:latin typeface="__Inter_aa45b7"/>
              </a:rPr>
              <a:t> https://www.freepik.com/author/freepik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A296D-9866-E23A-689F-1244D814F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38" y="305025"/>
            <a:ext cx="5828145" cy="3885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E8A0A5-E519-267D-AB75-3310E9E295D9}"/>
              </a:ext>
            </a:extLst>
          </p:cNvPr>
          <p:cNvSpPr txBox="1"/>
          <p:nvPr/>
        </p:nvSpPr>
        <p:spPr>
          <a:xfrm>
            <a:off x="726117" y="4502245"/>
            <a:ext cx="48816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5C5C5C"/>
                </a:solidFill>
                <a:effectLst/>
                <a:latin typeface="__Inter_aa45b7"/>
              </a:rPr>
              <a:t>Hand drawn flat design overwhelmed people illustration </a:t>
            </a:r>
            <a:r>
              <a:rPr lang="en-US" b="1" dirty="0">
                <a:solidFill>
                  <a:srgbClr val="5C5C5C"/>
                </a:solidFill>
                <a:latin typeface="__Inter_aa45b7"/>
              </a:rPr>
              <a:t>d</a:t>
            </a:r>
            <a:r>
              <a:rPr lang="en-US" b="1" i="0" dirty="0">
                <a:solidFill>
                  <a:srgbClr val="5C5C5C"/>
                </a:solidFill>
                <a:effectLst/>
                <a:latin typeface="__Inter_aa45b7"/>
              </a:rPr>
              <a:t>esigned by </a:t>
            </a:r>
            <a:r>
              <a:rPr lang="en-US" b="1" i="0" dirty="0" err="1">
                <a:solidFill>
                  <a:srgbClr val="5C5C5C"/>
                </a:solidFill>
                <a:effectLst/>
                <a:latin typeface="__Inter_aa45b7"/>
              </a:rPr>
              <a:t>Freepik</a:t>
            </a:r>
            <a:r>
              <a:rPr lang="en-US" b="1" i="0" dirty="0">
                <a:solidFill>
                  <a:srgbClr val="5C5C5C"/>
                </a:solidFill>
                <a:effectLst/>
                <a:latin typeface="__Inter_aa45b7"/>
              </a:rPr>
              <a:t> https://www.freepik.com/author/freepik</a:t>
            </a:r>
            <a:endParaRPr lang="en-S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07FF42-CFC7-003A-EDDC-18E145A0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17" y="305025"/>
            <a:ext cx="3903757" cy="39037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B11598-C234-3452-AAA5-D3EB9F79162B}"/>
              </a:ext>
            </a:extLst>
          </p:cNvPr>
          <p:cNvSpPr txBox="1"/>
          <p:nvPr/>
        </p:nvSpPr>
        <p:spPr>
          <a:xfrm>
            <a:off x="280687" y="590664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https://www.freepik.com/free-vector/hand-drawn-flat-design-overwhelmed-people-illustration_24683083.htm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072B7F-FB46-E719-BFA6-9228EEDCE82C}"/>
              </a:ext>
            </a:extLst>
          </p:cNvPr>
          <p:cNvSpPr txBox="1"/>
          <p:nvPr/>
        </p:nvSpPr>
        <p:spPr>
          <a:xfrm>
            <a:off x="6374757" y="5902502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https://www.freepik.com/free-vector/crowd-people-wearing-face-masks_8445486.htm</a:t>
            </a:r>
          </a:p>
        </p:txBody>
      </p:sp>
    </p:spTree>
    <p:extLst>
      <p:ext uri="{BB962C8B-B14F-4D97-AF65-F5344CB8AC3E}">
        <p14:creationId xmlns:p14="http://schemas.microsoft.com/office/powerpoint/2010/main" val="366921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D0E91A-AC9D-2FB1-D7D2-51249B0CFEFA}"/>
              </a:ext>
            </a:extLst>
          </p:cNvPr>
          <p:cNvSpPr txBox="1"/>
          <p:nvPr/>
        </p:nvSpPr>
        <p:spPr>
          <a:xfrm>
            <a:off x="581628" y="400129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i="0" dirty="0">
                <a:solidFill>
                  <a:srgbClr val="5C5C5C"/>
                </a:solidFill>
                <a:effectLst/>
                <a:latin typeface="__Inter_aa45b7"/>
              </a:rPr>
              <a:t>Hand drawn college entrance exam illustration </a:t>
            </a:r>
            <a:r>
              <a:rPr lang="en-US" b="1" dirty="0">
                <a:solidFill>
                  <a:srgbClr val="5C5C5C"/>
                </a:solidFill>
                <a:latin typeface="__Inter_aa45b7"/>
              </a:rPr>
              <a:t>d</a:t>
            </a:r>
            <a:r>
              <a:rPr lang="en-US" b="1" i="0" dirty="0">
                <a:solidFill>
                  <a:srgbClr val="5C5C5C"/>
                </a:solidFill>
                <a:effectLst/>
                <a:latin typeface="__Inter_aa45b7"/>
              </a:rPr>
              <a:t>esigned by </a:t>
            </a:r>
            <a:r>
              <a:rPr lang="en-US" b="1" i="0" dirty="0" err="1">
                <a:solidFill>
                  <a:srgbClr val="5C5C5C"/>
                </a:solidFill>
                <a:effectLst/>
                <a:latin typeface="__Inter_aa45b7"/>
              </a:rPr>
              <a:t>Freepik</a:t>
            </a:r>
            <a:r>
              <a:rPr lang="en-US" b="1" i="0" dirty="0">
                <a:solidFill>
                  <a:srgbClr val="5C5C5C"/>
                </a:solidFill>
                <a:effectLst/>
                <a:latin typeface="__Inter_aa45b7"/>
              </a:rPr>
              <a:t> https://www.freepik.com/author/freepik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9A547-8333-0518-BA43-24B29D9934B5}"/>
              </a:ext>
            </a:extLst>
          </p:cNvPr>
          <p:cNvSpPr txBox="1"/>
          <p:nvPr/>
        </p:nvSpPr>
        <p:spPr>
          <a:xfrm>
            <a:off x="1930" y="4995402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https://www.freepik.com/free-vector/hand-drawn-college-entrance-exam-illustration_41156802.htm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8CC1AD-484A-0B11-04B1-357F000A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70" y="0"/>
            <a:ext cx="3653517" cy="365351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B482876-401D-5BA3-3216-B3613A15D63C}"/>
              </a:ext>
            </a:extLst>
          </p:cNvPr>
          <p:cNvGrpSpPr/>
          <p:nvPr/>
        </p:nvGrpSpPr>
        <p:grpSpPr>
          <a:xfrm>
            <a:off x="7306870" y="852374"/>
            <a:ext cx="3598927" cy="3795251"/>
            <a:chOff x="7338256" y="698090"/>
            <a:chExt cx="3598927" cy="37952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245587-2895-62AC-1D50-808B2D24A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256" y="2410439"/>
              <a:ext cx="1796406" cy="208290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24D1A9-8708-C796-3709-13CB6DEA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0777" y="2412562"/>
              <a:ext cx="1796406" cy="208077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EA85EC-83AE-BE98-3128-25C2B60E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264" y="698090"/>
              <a:ext cx="2230911" cy="2310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384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5726-6DE4-9A46-6B6B-F68029B0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37B9-1EA7-7316-C4D2-F647C3B9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8BD27-BD93-3CF6-EFCD-20C2A197933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A0AC75-7116-CD22-FB99-4FC71B2EF68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4FA"/>
            </a:solidFill>
            <a:ln>
              <a:solidFill>
                <a:srgbClr val="FFF4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9E5649-F020-D57D-3CC3-23F844AA896C}"/>
                </a:ext>
              </a:extLst>
            </p:cNvPr>
            <p:cNvGrpSpPr/>
            <p:nvPr/>
          </p:nvGrpSpPr>
          <p:grpSpPr>
            <a:xfrm>
              <a:off x="5667229" y="4073929"/>
              <a:ext cx="4607482" cy="2031904"/>
              <a:chOff x="6149008" y="4073928"/>
              <a:chExt cx="5526303" cy="253540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5808B26-BFBD-3BB5-A06D-8C613A263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35549" y="4073928"/>
                <a:ext cx="2239762" cy="253540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5081383-D740-C788-DDEE-8AD547806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008" y="4123907"/>
                <a:ext cx="2729948" cy="23926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8403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106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__Inter_aa45b7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</cp:lastModifiedBy>
  <cp:revision>21</cp:revision>
  <dcterms:created xsi:type="dcterms:W3CDTF">2024-11-07T02:10:13Z</dcterms:created>
  <dcterms:modified xsi:type="dcterms:W3CDTF">2025-10-27T05:43:13Z</dcterms:modified>
</cp:coreProperties>
</file>